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5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519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697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8841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070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1604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3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166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067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536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48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13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76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85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660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163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40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B3C88-68D5-4370-806B-FC803336995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EA60D9C7-4888-4A22-B67F-A2C82FF6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44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1104" y="558349"/>
            <a:ext cx="8680057" cy="226579"/>
          </a:xfrm>
        </p:spPr>
        <p:txBody>
          <a:bodyPr>
            <a:noAutofit/>
          </a:bodyPr>
          <a:lstStyle/>
          <a:p>
            <a:r>
              <a:rPr lang="id-ID" sz="1400" b="1" dirty="0">
                <a:solidFill>
                  <a:schemeClr val="tx1"/>
                </a:solidFill>
              </a:rPr>
              <a:t>FASILITASI PENYUSUNAN ASET DESA MELALUI APLIKASI SIPADES TAHUN ANGGARAN 2026 DI </a:t>
            </a:r>
            <a:r>
              <a:rPr lang="en-US" sz="1400" b="1" dirty="0" smtClean="0">
                <a:solidFill>
                  <a:schemeClr val="tx1"/>
                </a:solidFill>
              </a:rPr>
              <a:t>DESA MEAT KECAMATAN TAMPAHAN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99724" y="1101598"/>
            <a:ext cx="9144000" cy="4473813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695927"/>
              </p:ext>
            </p:extLst>
          </p:nvPr>
        </p:nvGraphicFramePr>
        <p:xfrm>
          <a:off x="1351370" y="1101598"/>
          <a:ext cx="8784354" cy="4499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177">
                  <a:extLst>
                    <a:ext uri="{9D8B030D-6E8A-4147-A177-3AD203B41FA5}">
                      <a16:colId xmlns:a16="http://schemas.microsoft.com/office/drawing/2014/main" val="806723248"/>
                    </a:ext>
                  </a:extLst>
                </a:gridCol>
                <a:gridCol w="4392177">
                  <a:extLst>
                    <a:ext uri="{9D8B030D-6E8A-4147-A177-3AD203B41FA5}">
                      <a16:colId xmlns:a16="http://schemas.microsoft.com/office/drawing/2014/main" val="2506461654"/>
                    </a:ext>
                  </a:extLst>
                </a:gridCol>
              </a:tblGrid>
              <a:tr h="449969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348726"/>
                  </a:ext>
                </a:extLst>
              </a:tr>
            </a:tbl>
          </a:graphicData>
        </a:graphic>
      </p:graphicFrame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370" y="1117781"/>
            <a:ext cx="4353515" cy="4473813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89"/>
          <a:stretch>
            <a:fillRect/>
          </a:stretch>
        </p:blipFill>
        <p:spPr bwMode="auto">
          <a:xfrm>
            <a:off x="5853239" y="1101597"/>
            <a:ext cx="4282485" cy="44738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57485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1080">
            <a:off x="483856" y="-319554"/>
            <a:ext cx="3843089" cy="3881437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42"/>
          <a:stretch>
            <a:fillRect/>
          </a:stretch>
        </p:blipFill>
        <p:spPr bwMode="auto">
          <a:xfrm rot="20464354">
            <a:off x="7649656" y="-452623"/>
            <a:ext cx="3834398" cy="35852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42"/>
          <a:stretch>
            <a:fillRect/>
          </a:stretch>
        </p:blipFill>
        <p:spPr bwMode="auto">
          <a:xfrm>
            <a:off x="3460306" y="3904319"/>
            <a:ext cx="5858633" cy="26380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84635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3218"/>
          </a:xfrm>
        </p:spPr>
        <p:txBody>
          <a:bodyPr>
            <a:normAutofit fontScale="90000"/>
          </a:bodyPr>
          <a:lstStyle/>
          <a:p>
            <a:pPr algn="ctr"/>
            <a:r>
              <a:rPr lang="id-ID" sz="1800" b="1" dirty="0">
                <a:solidFill>
                  <a:schemeClr val="tx1"/>
                </a:solidFill>
              </a:rPr>
              <a:t>FASILITASI PENYUSUNAN ASET DESA MELALUI APLIKASI SIPADES TAHUN ANGGARAN 2026 DI </a:t>
            </a:r>
            <a:r>
              <a:rPr lang="en-US" sz="1800" b="1" dirty="0" smtClean="0">
                <a:solidFill>
                  <a:schemeClr val="tx1"/>
                </a:solidFill>
              </a:rPr>
              <a:t>DESA PARPAREAN II KECAMATAN PORSEA</a:t>
            </a:r>
            <a:br>
              <a:rPr lang="en-US" sz="1800" b="1" dirty="0" smtClean="0">
                <a:solidFill>
                  <a:schemeClr val="tx1"/>
                </a:solidFill>
              </a:rPr>
            </a:br>
            <a:r>
              <a:rPr lang="en-US" sz="1800" b="1" dirty="0" smtClean="0">
                <a:solidFill>
                  <a:schemeClr val="tx1"/>
                </a:solidFill>
              </a:rPr>
              <a:t>(DESA PARPAREAN I, PARPAREAN II, PARPAREAN IV, PATANE I, RAUT BOSI,AMBORGANG, NALELA, RAUT BOSI</a:t>
            </a:r>
            <a:br>
              <a:rPr lang="en-US" sz="1800" b="1" dirty="0" smtClean="0">
                <a:solidFill>
                  <a:schemeClr val="tx1"/>
                </a:solidFill>
              </a:rPr>
            </a:br>
            <a:r>
              <a:rPr lang="en-US" sz="1800" dirty="0">
                <a:solidFill>
                  <a:schemeClr val="tx1"/>
                </a:solidFill>
              </a:rPr>
              <a:t/>
            </a:r>
            <a:br>
              <a:rPr lang="en-US" sz="1800" dirty="0">
                <a:solidFill>
                  <a:schemeClr val="tx1"/>
                </a:solidFill>
              </a:rPr>
            </a:br>
            <a:endParaRPr lang="en-US" sz="1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90" y="1788339"/>
            <a:ext cx="10349713" cy="4253685"/>
          </a:xfrm>
        </p:spPr>
      </p:pic>
    </p:spTree>
    <p:extLst>
      <p:ext uri="{BB962C8B-B14F-4D97-AF65-F5344CB8AC3E}">
        <p14:creationId xmlns:p14="http://schemas.microsoft.com/office/powerpoint/2010/main" val="3373184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91" y="617538"/>
            <a:ext cx="5243639" cy="5265737"/>
          </a:xfrm>
        </p:spPr>
      </p:pic>
      <p:sp>
        <p:nvSpPr>
          <p:cNvPr id="5" name="AutoShape 2" descr="blob:https://web.whatsapp.com/b2dc2774-e4e6-4957-a8d1-f223be3eba7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blob:https://web.whatsapp.com/b2dc2774-e4e6-4957-a8d1-f223be3eba7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blob:https://web.whatsapp.com/b2dc2774-e4e6-4957-a8d1-f223be3eba7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6" y="465138"/>
            <a:ext cx="5435150" cy="541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56858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</TotalTime>
  <Words>31</Words>
  <Application>Microsoft Office PowerPoint</Application>
  <PresentationFormat>Widescreen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Facet</vt:lpstr>
      <vt:lpstr>FASILITASI PENYUSUNAN ASET DESA MELALUI APLIKASI SIPADES TAHUN ANGGARAN 2026 DI DESA MEAT KECAMATAN TAMPAHAN</vt:lpstr>
      <vt:lpstr>PowerPoint Presentation</vt:lpstr>
      <vt:lpstr>FASILITASI PENYUSUNAN ASET DESA MELALUI APLIKASI SIPADES TAHUN ANGGARAN 2026 DI DESA PARPAREAN II KECAMATAN PORSEA (DESA PARPAREAN I, PARPAREAN II, PARPAREAN IV, PATANE I, RAUT BOSI,AMBORGANG, NALELA, RAUT BOSI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FASILITASI PENYUSUNAN ASET DESA MELALUI APLIKASI SIPADES TAHUN ANGGARAN 2026 DI KECAMATAN TAMPAHAN FASILITASI PENYUSUNAN ASET DESA MELALUI APLIKASI SIPADES KECAMATAN TAMPAHAN</dc:title>
  <dc:creator>USER</dc:creator>
  <cp:lastModifiedBy>USER</cp:lastModifiedBy>
  <cp:revision>2</cp:revision>
  <cp:lastPrinted>2026-07-22T07:48:51Z</cp:lastPrinted>
  <dcterms:created xsi:type="dcterms:W3CDTF">2026-07-22T07:31:25Z</dcterms:created>
  <dcterms:modified xsi:type="dcterms:W3CDTF">2026-07-22T08:07:16Z</dcterms:modified>
</cp:coreProperties>
</file>